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66" r:id="rId7"/>
    <p:sldId id="26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C8A80-9A14-4F0C-8096-2C428808F202}" v="5" dt="2023-02-21T01:59:05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Horton" userId="7c4b1ecb23d8ea37" providerId="LiveId" clId="{201C8A80-9A14-4F0C-8096-2C428808F202}"/>
    <pc:docChg chg="custSel modSld modShowInfo">
      <pc:chgData name="Helen Horton" userId="7c4b1ecb23d8ea37" providerId="LiveId" clId="{201C8A80-9A14-4F0C-8096-2C428808F202}" dt="2023-02-21T03:29:51.646" v="678" actId="20577"/>
      <pc:docMkLst>
        <pc:docMk/>
      </pc:docMkLst>
      <pc:sldChg chg="addSp modSp mod">
        <pc:chgData name="Helen Horton" userId="7c4b1ecb23d8ea37" providerId="LiveId" clId="{201C8A80-9A14-4F0C-8096-2C428808F202}" dt="2023-02-21T02:00:31.573" v="661" actId="242"/>
        <pc:sldMkLst>
          <pc:docMk/>
          <pc:sldMk cId="264202284" sldId="256"/>
        </pc:sldMkLst>
        <pc:spChg chg="mod">
          <ac:chgData name="Helen Horton" userId="7c4b1ecb23d8ea37" providerId="LiveId" clId="{201C8A80-9A14-4F0C-8096-2C428808F202}" dt="2023-02-21T01:51:57.822" v="557" actId="20577"/>
          <ac:spMkLst>
            <pc:docMk/>
            <pc:sldMk cId="264202284" sldId="256"/>
            <ac:spMk id="3" creationId="{6063915B-82A1-4F1C-B5C6-3E18DDD97232}"/>
          </ac:spMkLst>
        </pc:spChg>
        <pc:spChg chg="add mod">
          <ac:chgData name="Helen Horton" userId="7c4b1ecb23d8ea37" providerId="LiveId" clId="{201C8A80-9A14-4F0C-8096-2C428808F202}" dt="2023-02-21T02:00:31.573" v="661" actId="242"/>
          <ac:spMkLst>
            <pc:docMk/>
            <pc:sldMk cId="264202284" sldId="256"/>
            <ac:spMk id="5" creationId="{AA6D1B3A-1E7F-5E58-24FF-C7AF0D11971C}"/>
          </ac:spMkLst>
        </pc:spChg>
      </pc:sldChg>
      <pc:sldChg chg="addSp modSp mod">
        <pc:chgData name="Helen Horton" userId="7c4b1ecb23d8ea37" providerId="LiveId" clId="{201C8A80-9A14-4F0C-8096-2C428808F202}" dt="2023-02-21T03:29:51.646" v="678" actId="20577"/>
        <pc:sldMkLst>
          <pc:docMk/>
          <pc:sldMk cId="2984610312" sldId="260"/>
        </pc:sldMkLst>
        <pc:spChg chg="add mod">
          <ac:chgData name="Helen Horton" userId="7c4b1ecb23d8ea37" providerId="LiveId" clId="{201C8A80-9A14-4F0C-8096-2C428808F202}" dt="2023-02-21T03:29:51.646" v="678" actId="20577"/>
          <ac:spMkLst>
            <pc:docMk/>
            <pc:sldMk cId="2984610312" sldId="260"/>
            <ac:spMk id="2" creationId="{563F5AD1-11E8-118A-EC34-1DB8C68A7CDA}"/>
          </ac:spMkLst>
        </pc:spChg>
        <pc:picChg chg="mod">
          <ac:chgData name="Helen Horton" userId="7c4b1ecb23d8ea37" providerId="LiveId" clId="{201C8A80-9A14-4F0C-8096-2C428808F202}" dt="2023-02-21T03:21:49.743" v="669" actId="14100"/>
          <ac:picMkLst>
            <pc:docMk/>
            <pc:sldMk cId="2984610312" sldId="260"/>
            <ac:picMk id="10" creationId="{6CFEC3DD-E362-38BF-0A32-2366AD5B982D}"/>
          </ac:picMkLst>
        </pc:picChg>
      </pc:sldChg>
      <pc:sldChg chg="addSp delSp modSp mod delAnim modAnim">
        <pc:chgData name="Helen Horton" userId="7c4b1ecb23d8ea37" providerId="LiveId" clId="{201C8A80-9A14-4F0C-8096-2C428808F202}" dt="2023-02-21T01:57:39.999" v="591" actId="20577"/>
        <pc:sldMkLst>
          <pc:docMk/>
          <pc:sldMk cId="2026403315" sldId="264"/>
        </pc:sldMkLst>
        <pc:spChg chg="mod">
          <ac:chgData name="Helen Horton" userId="7c4b1ecb23d8ea37" providerId="LiveId" clId="{201C8A80-9A14-4F0C-8096-2C428808F202}" dt="2023-02-21T01:57:39.999" v="591" actId="20577"/>
          <ac:spMkLst>
            <pc:docMk/>
            <pc:sldMk cId="2026403315" sldId="264"/>
            <ac:spMk id="2" creationId="{A850B972-0B7A-40CD-9E79-07E8A87AB03C}"/>
          </ac:spMkLst>
        </pc:spChg>
        <pc:picChg chg="add mod">
          <ac:chgData name="Helen Horton" userId="7c4b1ecb23d8ea37" providerId="LiveId" clId="{201C8A80-9A14-4F0C-8096-2C428808F202}" dt="2023-02-20T04:30:22.074" v="9" actId="14100"/>
          <ac:picMkLst>
            <pc:docMk/>
            <pc:sldMk cId="2026403315" sldId="264"/>
            <ac:picMk id="3" creationId="{376BF23C-69E7-2FD9-7D73-E626DB1FE425}"/>
          </ac:picMkLst>
        </pc:picChg>
        <pc:picChg chg="del mod">
          <ac:chgData name="Helen Horton" userId="7c4b1ecb23d8ea37" providerId="LiveId" clId="{201C8A80-9A14-4F0C-8096-2C428808F202}" dt="2023-02-20T04:17:48.592" v="4" actId="478"/>
          <ac:picMkLst>
            <pc:docMk/>
            <pc:sldMk cId="2026403315" sldId="264"/>
            <ac:picMk id="13" creationId="{AFF44602-C63A-5A4B-4ABE-20AA89731354}"/>
          </ac:picMkLst>
        </pc:picChg>
      </pc:sldChg>
      <pc:sldChg chg="modSp mod">
        <pc:chgData name="Helen Horton" userId="7c4b1ecb23d8ea37" providerId="LiveId" clId="{201C8A80-9A14-4F0C-8096-2C428808F202}" dt="2023-02-20T04:36:05.273" v="234" actId="313"/>
        <pc:sldMkLst>
          <pc:docMk/>
          <pc:sldMk cId="683125096" sldId="266"/>
        </pc:sldMkLst>
        <pc:spChg chg="mod">
          <ac:chgData name="Helen Horton" userId="7c4b1ecb23d8ea37" providerId="LiveId" clId="{201C8A80-9A14-4F0C-8096-2C428808F202}" dt="2023-02-20T04:33:40.495" v="34" actId="20577"/>
          <ac:spMkLst>
            <pc:docMk/>
            <pc:sldMk cId="683125096" sldId="266"/>
            <ac:spMk id="2" creationId="{A850B972-0B7A-40CD-9E79-07E8A87AB03C}"/>
          </ac:spMkLst>
        </pc:spChg>
        <pc:spChg chg="mod">
          <ac:chgData name="Helen Horton" userId="7c4b1ecb23d8ea37" providerId="LiveId" clId="{201C8A80-9A14-4F0C-8096-2C428808F202}" dt="2023-02-20T04:36:05.273" v="234" actId="313"/>
          <ac:spMkLst>
            <pc:docMk/>
            <pc:sldMk cId="683125096" sldId="266"/>
            <ac:spMk id="8" creationId="{9D6E9D8E-F915-A22D-6231-F5C98828B79F}"/>
          </ac:spMkLst>
        </pc:spChg>
      </pc:sldChg>
      <pc:sldChg chg="addSp delSp modSp mod delAnim modAnim">
        <pc:chgData name="Helen Horton" userId="7c4b1ecb23d8ea37" providerId="LiveId" clId="{201C8A80-9A14-4F0C-8096-2C428808F202}" dt="2023-02-21T01:58:19.150" v="626" actId="404"/>
        <pc:sldMkLst>
          <pc:docMk/>
          <pc:sldMk cId="3843167328" sldId="267"/>
        </pc:sldMkLst>
        <pc:spChg chg="mod">
          <ac:chgData name="Helen Horton" userId="7c4b1ecb23d8ea37" providerId="LiveId" clId="{201C8A80-9A14-4F0C-8096-2C428808F202}" dt="2023-02-21T01:58:19.150" v="626" actId="404"/>
          <ac:spMkLst>
            <pc:docMk/>
            <pc:sldMk cId="3843167328" sldId="267"/>
            <ac:spMk id="2" creationId="{48A59249-4D3D-F392-92FF-D8D904D0C63F}"/>
          </ac:spMkLst>
        </pc:spChg>
        <pc:spChg chg="add del mod">
          <ac:chgData name="Helen Horton" userId="7c4b1ecb23d8ea37" providerId="LiveId" clId="{201C8A80-9A14-4F0C-8096-2C428808F202}" dt="2023-02-20T04:37:35.077" v="237"/>
          <ac:spMkLst>
            <pc:docMk/>
            <pc:sldMk cId="3843167328" sldId="267"/>
            <ac:spMk id="5" creationId="{914E53A5-504A-9BBC-9050-BA06009467AD}"/>
          </ac:spMkLst>
        </pc:spChg>
        <pc:picChg chg="del mod">
          <ac:chgData name="Helen Horton" userId="7c4b1ecb23d8ea37" providerId="LiveId" clId="{201C8A80-9A14-4F0C-8096-2C428808F202}" dt="2023-02-20T04:36:24.065" v="236" actId="478"/>
          <ac:picMkLst>
            <pc:docMk/>
            <pc:sldMk cId="3843167328" sldId="267"/>
            <ac:picMk id="4" creationId="{936CAB82-965A-6123-631B-5BBBF207C2EC}"/>
          </ac:picMkLst>
        </pc:picChg>
        <pc:picChg chg="add mod">
          <ac:chgData name="Helen Horton" userId="7c4b1ecb23d8ea37" providerId="LiveId" clId="{201C8A80-9A14-4F0C-8096-2C428808F202}" dt="2023-02-20T04:37:48.791" v="240" actId="1076"/>
          <ac:picMkLst>
            <pc:docMk/>
            <pc:sldMk cId="3843167328" sldId="267"/>
            <ac:picMk id="6" creationId="{C2021D44-5D90-04D9-C71E-4CF245E83D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8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WYwlWXCw4A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UjZlV_Iw-I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ccbncinc@gmail.c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60334745-7A9D-991C-F7A2-D58E31591D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17" b="34285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Infection control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  <a:cs typeface="Arabic Typesetting" panose="03020402040406030203" pitchFamily="66" charset="-78"/>
              </a:rPr>
              <a:t>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6633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An introduction to PROJECT FIRSTLINE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D1B3A-1E7F-5E58-24FF-C7AF0D11971C}"/>
              </a:ext>
            </a:extLst>
          </p:cNvPr>
          <p:cNvSpPr txBox="1"/>
          <p:nvPr/>
        </p:nvSpPr>
        <p:spPr>
          <a:xfrm>
            <a:off x="9404674" y="6138518"/>
            <a:ext cx="26775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By Helen Horton, BSN, 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256" y="252928"/>
            <a:ext cx="6345936" cy="157386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PROJECT FIRST LINE?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/>
              <a:t>Click to watch the video</a:t>
            </a:r>
            <a:endParaRPr lang="en-US" b="1" dirty="0"/>
          </a:p>
        </p:txBody>
      </p:sp>
      <p:pic>
        <p:nvPicPr>
          <p:cNvPr id="3" name="Online Media 2" title="What is Project Firstline?">
            <a:hlinkClick r:id="" action="ppaction://media"/>
            <a:extLst>
              <a:ext uri="{FF2B5EF4-FFF2-40B4-BE49-F238E27FC236}">
                <a16:creationId xmlns:a16="http://schemas.microsoft.com/office/drawing/2014/main" id="{376BF23C-69E7-2FD9-7D73-E626DB1FE4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37360" y="1565666"/>
            <a:ext cx="8796528" cy="49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2" y="252928"/>
            <a:ext cx="7269480" cy="15738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HOW IS CCBNC INVOLVED?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6E9D8E-F915-A22D-6231-F5C98828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41" y="1627632"/>
            <a:ext cx="9200251" cy="3659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latin typeface="Avenir Next LT Pro Demi" panose="020B0604020202020204" pitchFamily="34" charset="0"/>
            </a:endParaRPr>
          </a:p>
          <a:p>
            <a:r>
              <a:rPr lang="en-US" dirty="0">
                <a:latin typeface="Avenir Next LT Pro Demi" panose="020B0604020202020204" pitchFamily="34" charset="0"/>
              </a:rPr>
              <a:t>CCBNC IS A PARTNER!</a:t>
            </a:r>
          </a:p>
          <a:p>
            <a:r>
              <a:rPr lang="en-US" cap="none" dirty="0">
                <a:latin typeface="Avenir Next LT Pro Demi" panose="020B0604020202020204" pitchFamily="34" charset="0"/>
              </a:rPr>
              <a:t>CCBNC  Ambassadors: </a:t>
            </a:r>
          </a:p>
          <a:p>
            <a:pPr lvl="1"/>
            <a:r>
              <a:rPr lang="en-US" cap="none" dirty="0">
                <a:latin typeface="Avenir Next LT Pro Demi" panose="020B0604020202020204" pitchFamily="34" charset="0"/>
              </a:rPr>
              <a:t>Erma Smith-King, Lead</a:t>
            </a:r>
          </a:p>
          <a:p>
            <a:pPr lvl="1"/>
            <a:r>
              <a:rPr lang="en-US" cap="none" dirty="0">
                <a:latin typeface="Avenir Next LT Pro Demi" panose="020B0604020202020204" pitchFamily="34" charset="0"/>
              </a:rPr>
              <a:t>Angeline Baker</a:t>
            </a:r>
          </a:p>
          <a:p>
            <a:pPr lvl="1"/>
            <a:r>
              <a:rPr lang="en-US" cap="none" dirty="0">
                <a:latin typeface="Avenir Next LT Pro Demi" panose="020B0604020202020204" pitchFamily="34" charset="0"/>
              </a:rPr>
              <a:t>Helen Horton</a:t>
            </a:r>
          </a:p>
          <a:p>
            <a:r>
              <a:rPr lang="en-US" cap="none" dirty="0">
                <a:latin typeface="Avenir Next LT Pro Demi" panose="020B0604020202020204" pitchFamily="34" charset="0"/>
              </a:rPr>
              <a:t>Our goal is to present one Infection Control a month at regular meetings</a:t>
            </a:r>
          </a:p>
          <a:p>
            <a:r>
              <a:rPr lang="en-US" cap="none" dirty="0">
                <a:latin typeface="Avenir Next LT Pro Demi" panose="020B0604020202020204" pitchFamily="34" charset="0"/>
              </a:rPr>
              <a:t>We will post information on our social media venues</a:t>
            </a:r>
          </a:p>
          <a:p>
            <a:r>
              <a:rPr lang="en-US" cap="none" dirty="0">
                <a:latin typeface="Avenir Next LT Pro Demi" panose="020B0604020202020204" pitchFamily="34" charset="0"/>
              </a:rPr>
              <a:t>We will provide education sessions to nurses in the community</a:t>
            </a:r>
          </a:p>
          <a:p>
            <a:r>
              <a:rPr lang="en-US" cap="none" dirty="0">
                <a:latin typeface="Avenir Next LT Pro Demi" panose="020B0604020202020204" pitchFamily="34" charset="0"/>
              </a:rPr>
              <a:t>We will report our results to the Project Firstline Team/Administrators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2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9249-4D3D-F392-92FF-D8D904D0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27" y="225325"/>
            <a:ext cx="10364451" cy="103654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The power to stop infections together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/>
              <a:t>click to watch the video</a:t>
            </a:r>
            <a:endParaRPr lang="en-US" sz="4000" b="1" dirty="0"/>
          </a:p>
        </p:txBody>
      </p:sp>
      <p:pic>
        <p:nvPicPr>
          <p:cNvPr id="6" name="Online Media 5" title="Project Firstline: The Power to Stop Infections. Together.">
            <a:hlinkClick r:id="" action="ppaction://media"/>
            <a:extLst>
              <a:ext uri="{FF2B5EF4-FFF2-40B4-BE49-F238E27FC236}">
                <a16:creationId xmlns:a16="http://schemas.microsoft.com/office/drawing/2014/main" id="{C2021D44-5D90-04D9-C71E-4CF245E83D1A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5475" y="1582205"/>
            <a:ext cx="8401050" cy="47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CFEC3DD-E362-38BF-0A32-2366AD5B9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864" b="19591"/>
          <a:stretch/>
        </p:blipFill>
        <p:spPr>
          <a:xfrm>
            <a:off x="2527331" y="0"/>
            <a:ext cx="7345332" cy="349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F5AD1-11E8-118A-EC34-1DB8C68A7CDA}"/>
              </a:ext>
            </a:extLst>
          </p:cNvPr>
          <p:cNvSpPr txBox="1"/>
          <p:nvPr/>
        </p:nvSpPr>
        <p:spPr>
          <a:xfrm>
            <a:off x="257175" y="3495665"/>
            <a:ext cx="1167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 you for your support and participation!</a:t>
            </a:r>
          </a:p>
          <a:p>
            <a:endParaRPr lang="en-US" sz="2400" dirty="0"/>
          </a:p>
          <a:p>
            <a:r>
              <a:rPr lang="en-US" sz="2400" dirty="0"/>
              <a:t>Please take a moment to let </a:t>
            </a:r>
            <a:r>
              <a:rPr lang="en-US" sz="2400"/>
              <a:t>us know your </a:t>
            </a:r>
            <a:r>
              <a:rPr lang="en-US" sz="2400" dirty="0"/>
              <a:t>thoughts about the first Infection Control Moment.</a:t>
            </a:r>
          </a:p>
          <a:p>
            <a:endParaRPr lang="en-US" sz="2400" dirty="0"/>
          </a:p>
          <a:p>
            <a:r>
              <a:rPr lang="en-US" sz="2400" dirty="0"/>
              <a:t>Email your comment(s) to </a:t>
            </a:r>
            <a:r>
              <a:rPr lang="en-US" sz="2400" dirty="0">
                <a:hlinkClick r:id="rId6"/>
              </a:rPr>
              <a:t>ccbncinc@gmail.com</a:t>
            </a:r>
            <a:endParaRPr lang="en-US" sz="2400" dirty="0"/>
          </a:p>
          <a:p>
            <a:r>
              <a:rPr lang="en-US" sz="2400" dirty="0"/>
              <a:t>Enter “Moment #1” in the subject line</a:t>
            </a: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108</TotalTime>
  <Words>155</Words>
  <Application>Microsoft Office PowerPoint</Application>
  <PresentationFormat>Widescreen</PresentationFormat>
  <Paragraphs>26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 Demi</vt:lpstr>
      <vt:lpstr>Calibri</vt:lpstr>
      <vt:lpstr>Curlz MT</vt:lpstr>
      <vt:lpstr>Tw Cen MT</vt:lpstr>
      <vt:lpstr>Droplet</vt:lpstr>
      <vt:lpstr>Infection control moment</vt:lpstr>
      <vt:lpstr>WHAT IS PROJECT FIRST LINE? Click to watch the video</vt:lpstr>
      <vt:lpstr>HOW IS CCBNC INVOLVED?</vt:lpstr>
      <vt:lpstr>The power to stop infections together click to watch the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moment</dc:title>
  <dc:creator>Helen Horton</dc:creator>
  <cp:lastModifiedBy>Helen Horton</cp:lastModifiedBy>
  <cp:revision>1</cp:revision>
  <dcterms:created xsi:type="dcterms:W3CDTF">2023-02-16T14:32:09Z</dcterms:created>
  <dcterms:modified xsi:type="dcterms:W3CDTF">2023-02-21T03:30:01Z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